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5.jpg" ContentType="image/jpeg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66" r:id="rId4"/>
    <p:sldId id="270" r:id="rId5"/>
    <p:sldId id="269" r:id="rId6"/>
    <p:sldId id="267" r:id="rId7"/>
    <p:sldId id="265" r:id="rId8"/>
    <p:sldId id="259" r:id="rId9"/>
    <p:sldId id="260" r:id="rId10"/>
    <p:sldId id="261" r:id="rId11"/>
    <p:sldId id="272" r:id="rId12"/>
    <p:sldId id="273" r:id="rId13"/>
    <p:sldId id="263" r:id="rId14"/>
    <p:sldId id="271" r:id="rId15"/>
    <p:sldId id="274" r:id="rId16"/>
    <p:sldId id="319" r:id="rId17"/>
    <p:sldId id="277" r:id="rId18"/>
    <p:sldId id="318" r:id="rId19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7DA821-9EBA-430F-8AD9-CBB61F7AA5B5}" v="14" dt="2026-03-23T16:07:01.2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6" d="100"/>
          <a:sy n="76" d="100"/>
        </p:scale>
        <p:origin x="15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ne Reinbrecht" userId="7202b133-485c-4fd7-8f8c-082f98b12e06" providerId="ADAL" clId="{0DE456DB-28E1-4D7B-8EEF-A6EF11CC7FDB}"/>
    <pc:docChg chg="undo custSel addSld delSld modSld sldOrd">
      <pc:chgData name="Cristine Reinbrecht" userId="7202b133-485c-4fd7-8f8c-082f98b12e06" providerId="ADAL" clId="{0DE456DB-28E1-4D7B-8EEF-A6EF11CC7FDB}" dt="2026-03-23T16:07:01.208" v="59"/>
      <pc:docMkLst>
        <pc:docMk/>
      </pc:docMkLst>
      <pc:sldChg chg="addSp delSp modSp mod setBg">
        <pc:chgData name="Cristine Reinbrecht" userId="7202b133-485c-4fd7-8f8c-082f98b12e06" providerId="ADAL" clId="{0DE456DB-28E1-4D7B-8EEF-A6EF11CC7FDB}" dt="2026-03-23T16:07:01.208" v="59"/>
        <pc:sldMkLst>
          <pc:docMk/>
          <pc:sldMk cId="0" sldId="256"/>
        </pc:sldMkLst>
        <pc:spChg chg="add del">
          <ac:chgData name="Cristine Reinbrecht" userId="7202b133-485c-4fd7-8f8c-082f98b12e06" providerId="ADAL" clId="{0DE456DB-28E1-4D7B-8EEF-A6EF11CC7FDB}" dt="2026-03-23T15:43:02.656" v="44" actId="26606"/>
          <ac:spMkLst>
            <pc:docMk/>
            <pc:sldMk cId="0" sldId="256"/>
            <ac:spMk id="8" creationId="{E2BA2BD9-7B54-4190-8F06-3EF3658A0020}"/>
          </ac:spMkLst>
        </pc:spChg>
        <pc:spChg chg="add">
          <ac:chgData name="Cristine Reinbrecht" userId="7202b133-485c-4fd7-8f8c-082f98b12e06" providerId="ADAL" clId="{0DE456DB-28E1-4D7B-8EEF-A6EF11CC7FDB}" dt="2026-03-23T15:43:02.656" v="44" actId="26606"/>
          <ac:spMkLst>
            <pc:docMk/>
            <pc:sldMk cId="0" sldId="256"/>
            <ac:spMk id="13" creationId="{A169D286-F4D7-4C8B-A6BD-D05384C7F1D8}"/>
          </ac:spMkLst>
        </pc:spChg>
        <pc:spChg chg="add">
          <ac:chgData name="Cristine Reinbrecht" userId="7202b133-485c-4fd7-8f8c-082f98b12e06" providerId="ADAL" clId="{0DE456DB-28E1-4D7B-8EEF-A6EF11CC7FDB}" dt="2026-03-23T15:43:02.656" v="44" actId="26606"/>
          <ac:spMkLst>
            <pc:docMk/>
            <pc:sldMk cId="0" sldId="256"/>
            <ac:spMk id="15" creationId="{39E8235E-135E-4261-8F54-2B316E493C42}"/>
          </ac:spMkLst>
        </pc:spChg>
        <pc:spChg chg="add">
          <ac:chgData name="Cristine Reinbrecht" userId="7202b133-485c-4fd7-8f8c-082f98b12e06" providerId="ADAL" clId="{0DE456DB-28E1-4D7B-8EEF-A6EF11CC7FDB}" dt="2026-03-23T15:43:02.656" v="44" actId="26606"/>
          <ac:spMkLst>
            <pc:docMk/>
            <pc:sldMk cId="0" sldId="256"/>
            <ac:spMk id="17" creationId="{D4ED8EC3-4D57-4620-93CE-4E6661F09A3E}"/>
          </ac:spMkLst>
        </pc:spChg>
        <pc:spChg chg="add">
          <ac:chgData name="Cristine Reinbrecht" userId="7202b133-485c-4fd7-8f8c-082f98b12e06" providerId="ADAL" clId="{0DE456DB-28E1-4D7B-8EEF-A6EF11CC7FDB}" dt="2026-03-23T15:43:02.656" v="44" actId="26606"/>
          <ac:spMkLst>
            <pc:docMk/>
            <pc:sldMk cId="0" sldId="256"/>
            <ac:spMk id="19" creationId="{83BCB34A-2F40-4F41-8488-A134C1C155B7}"/>
          </ac:spMkLst>
        </pc:spChg>
        <pc:spChg chg="add">
          <ac:chgData name="Cristine Reinbrecht" userId="7202b133-485c-4fd7-8f8c-082f98b12e06" providerId="ADAL" clId="{0DE456DB-28E1-4D7B-8EEF-A6EF11CC7FDB}" dt="2026-03-23T15:43:02.656" v="44" actId="26606"/>
          <ac:spMkLst>
            <pc:docMk/>
            <pc:sldMk cId="0" sldId="256"/>
            <ac:spMk id="21" creationId="{F78382DC-4207-465E-B379-1E16448AA222}"/>
          </ac:spMkLst>
        </pc:spChg>
        <pc:picChg chg="mod ord">
          <ac:chgData name="Cristine Reinbrecht" userId="7202b133-485c-4fd7-8f8c-082f98b12e06" providerId="ADAL" clId="{0DE456DB-28E1-4D7B-8EEF-A6EF11CC7FDB}" dt="2026-03-23T15:43:11.922" v="45" actId="27614"/>
          <ac:picMkLst>
            <pc:docMk/>
            <pc:sldMk cId="0" sldId="256"/>
            <ac:picMk id="3" creationId="{0B895C44-447A-410E-FE4B-496B527CFA4A}"/>
          </ac:picMkLst>
        </pc:picChg>
        <pc:picChg chg="add mod">
          <ac:chgData name="Cristine Reinbrecht" userId="7202b133-485c-4fd7-8f8c-082f98b12e06" providerId="ADAL" clId="{0DE456DB-28E1-4D7B-8EEF-A6EF11CC7FDB}" dt="2026-03-23T15:43:02.656" v="44" actId="26606"/>
          <ac:picMkLst>
            <pc:docMk/>
            <pc:sldMk cId="0" sldId="256"/>
            <ac:picMk id="5" creationId="{02DB70E1-11AC-7BDD-CECF-9251F7F5CE4A}"/>
          </ac:picMkLst>
        </pc:picChg>
      </pc:sldChg>
      <pc:sldChg chg="ord">
        <pc:chgData name="Cristine Reinbrecht" userId="7202b133-485c-4fd7-8f8c-082f98b12e06" providerId="ADAL" clId="{0DE456DB-28E1-4D7B-8EEF-A6EF11CC7FDB}" dt="2026-03-23T15:58:37.445" v="55"/>
        <pc:sldMkLst>
          <pc:docMk/>
          <pc:sldMk cId="0" sldId="261"/>
        </pc:sldMkLst>
      </pc:sldChg>
      <pc:sldChg chg="ord">
        <pc:chgData name="Cristine Reinbrecht" userId="7202b133-485c-4fd7-8f8c-082f98b12e06" providerId="ADAL" clId="{0DE456DB-28E1-4D7B-8EEF-A6EF11CC7FDB}" dt="2026-03-23T15:39:06.509" v="29"/>
        <pc:sldMkLst>
          <pc:docMk/>
          <pc:sldMk cId="708902981" sldId="265"/>
        </pc:sldMkLst>
      </pc:sldChg>
      <pc:sldChg chg="ord">
        <pc:chgData name="Cristine Reinbrecht" userId="7202b133-485c-4fd7-8f8c-082f98b12e06" providerId="ADAL" clId="{0DE456DB-28E1-4D7B-8EEF-A6EF11CC7FDB}" dt="2026-03-23T15:46:49.020" v="47"/>
        <pc:sldMkLst>
          <pc:docMk/>
          <pc:sldMk cId="3108017444" sldId="267"/>
        </pc:sldMkLst>
      </pc:sldChg>
      <pc:sldChg chg="del">
        <pc:chgData name="Cristine Reinbrecht" userId="7202b133-485c-4fd7-8f8c-082f98b12e06" providerId="ADAL" clId="{0DE456DB-28E1-4D7B-8EEF-A6EF11CC7FDB}" dt="2026-03-23T15:38:42.070" v="25" actId="47"/>
        <pc:sldMkLst>
          <pc:docMk/>
          <pc:sldMk cId="4006137153" sldId="268"/>
        </pc:sldMkLst>
      </pc:sldChg>
      <pc:sldChg chg="ord">
        <pc:chgData name="Cristine Reinbrecht" userId="7202b133-485c-4fd7-8f8c-082f98b12e06" providerId="ADAL" clId="{0DE456DB-28E1-4D7B-8EEF-A6EF11CC7FDB}" dt="2026-03-23T15:38:29.382" v="24"/>
        <pc:sldMkLst>
          <pc:docMk/>
          <pc:sldMk cId="4138779795" sldId="269"/>
        </pc:sldMkLst>
      </pc:sldChg>
      <pc:sldChg chg="ord">
        <pc:chgData name="Cristine Reinbrecht" userId="7202b133-485c-4fd7-8f8c-082f98b12e06" providerId="ADAL" clId="{0DE456DB-28E1-4D7B-8EEF-A6EF11CC7FDB}" dt="2026-03-23T15:47:29.740" v="51"/>
        <pc:sldMkLst>
          <pc:docMk/>
          <pc:sldMk cId="1272580973" sldId="270"/>
        </pc:sldMkLst>
      </pc:sldChg>
      <pc:sldChg chg="ord">
        <pc:chgData name="Cristine Reinbrecht" userId="7202b133-485c-4fd7-8f8c-082f98b12e06" providerId="ADAL" clId="{0DE456DB-28E1-4D7B-8EEF-A6EF11CC7FDB}" dt="2026-03-23T15:58:37.445" v="55"/>
        <pc:sldMkLst>
          <pc:docMk/>
          <pc:sldMk cId="2712215210" sldId="272"/>
        </pc:sldMkLst>
      </pc:sldChg>
      <pc:sldChg chg="ord">
        <pc:chgData name="Cristine Reinbrecht" userId="7202b133-485c-4fd7-8f8c-082f98b12e06" providerId="ADAL" clId="{0DE456DB-28E1-4D7B-8EEF-A6EF11CC7FDB}" dt="2026-03-23T15:58:37.445" v="55"/>
        <pc:sldMkLst>
          <pc:docMk/>
          <pc:sldMk cId="310420805" sldId="273"/>
        </pc:sldMkLst>
      </pc:sldChg>
      <pc:sldChg chg="del">
        <pc:chgData name="Cristine Reinbrecht" userId="7202b133-485c-4fd7-8f8c-082f98b12e06" providerId="ADAL" clId="{0DE456DB-28E1-4D7B-8EEF-A6EF11CC7FDB}" dt="2026-03-23T16:06:00.609" v="56" actId="47"/>
        <pc:sldMkLst>
          <pc:docMk/>
          <pc:sldMk cId="2519453700" sldId="275"/>
        </pc:sldMkLst>
      </pc:sldChg>
      <pc:sldChg chg="del">
        <pc:chgData name="Cristine Reinbrecht" userId="7202b133-485c-4fd7-8f8c-082f98b12e06" providerId="ADAL" clId="{0DE456DB-28E1-4D7B-8EEF-A6EF11CC7FDB}" dt="2026-03-23T15:06:38.876" v="0" actId="47"/>
        <pc:sldMkLst>
          <pc:docMk/>
          <pc:sldMk cId="701711417" sldId="276"/>
        </pc:sldMkLst>
      </pc:sldChg>
      <pc:sldChg chg="addSp delSp modSp add mod setBg">
        <pc:chgData name="Cristine Reinbrecht" userId="7202b133-485c-4fd7-8f8c-082f98b12e06" providerId="ADAL" clId="{0DE456DB-28E1-4D7B-8EEF-A6EF11CC7FDB}" dt="2026-03-23T16:06:46.083" v="58"/>
        <pc:sldMkLst>
          <pc:docMk/>
          <pc:sldMk cId="2691683489" sldId="318"/>
        </pc:sldMkLst>
        <pc:spChg chg="mod">
          <ac:chgData name="Cristine Reinbrecht" userId="7202b133-485c-4fd7-8f8c-082f98b12e06" providerId="ADAL" clId="{0DE456DB-28E1-4D7B-8EEF-A6EF11CC7FDB}" dt="2026-03-23T15:12:02.067" v="18" actId="1076"/>
          <ac:spMkLst>
            <pc:docMk/>
            <pc:sldMk cId="2691683489" sldId="318"/>
            <ac:spMk id="4" creationId="{07C0EFC1-F3E4-E249-56BC-CD7557C42649}"/>
          </ac:spMkLst>
        </pc:spChg>
        <pc:picChg chg="del">
          <ac:chgData name="Cristine Reinbrecht" userId="7202b133-485c-4fd7-8f8c-082f98b12e06" providerId="ADAL" clId="{0DE456DB-28E1-4D7B-8EEF-A6EF11CC7FDB}" dt="2026-03-23T15:07:21.378" v="2" actId="478"/>
          <ac:picMkLst>
            <pc:docMk/>
            <pc:sldMk cId="2691683489" sldId="318"/>
            <ac:picMk id="3" creationId="{7781E303-6630-EA6F-2BF0-2911A720F726}"/>
          </ac:picMkLst>
        </pc:picChg>
        <pc:picChg chg="ord">
          <ac:chgData name="Cristine Reinbrecht" userId="7202b133-485c-4fd7-8f8c-082f98b12e06" providerId="ADAL" clId="{0DE456DB-28E1-4D7B-8EEF-A6EF11CC7FDB}" dt="2026-03-23T15:11:42.364" v="16" actId="166"/>
          <ac:picMkLst>
            <pc:docMk/>
            <pc:sldMk cId="2691683489" sldId="318"/>
            <ac:picMk id="5" creationId="{CED36B51-BA14-344E-098B-9F1A3F0A289E}"/>
          </ac:picMkLst>
        </pc:picChg>
        <pc:picChg chg="add mod modCrop">
          <ac:chgData name="Cristine Reinbrecht" userId="7202b133-485c-4fd7-8f8c-082f98b12e06" providerId="ADAL" clId="{0DE456DB-28E1-4D7B-8EEF-A6EF11CC7FDB}" dt="2026-03-23T15:11:37.020" v="15" actId="1076"/>
          <ac:picMkLst>
            <pc:docMk/>
            <pc:sldMk cId="2691683489" sldId="318"/>
            <ac:picMk id="6" creationId="{D1F2DC20-C519-C525-6169-EBC0E5EC65F7}"/>
          </ac:picMkLst>
        </pc:picChg>
        <pc:picChg chg="mod">
          <ac:chgData name="Cristine Reinbrecht" userId="7202b133-485c-4fd7-8f8c-082f98b12e06" providerId="ADAL" clId="{0DE456DB-28E1-4D7B-8EEF-A6EF11CC7FDB}" dt="2026-03-23T15:11:54.177" v="17" actId="1076"/>
          <ac:picMkLst>
            <pc:docMk/>
            <pc:sldMk cId="2691683489" sldId="318"/>
            <ac:picMk id="11" creationId="{00000000-0000-0000-0000-000000000000}"/>
          </ac:picMkLst>
        </pc:picChg>
      </pc:sldChg>
      <pc:sldChg chg="addSp modSp add mod ord">
        <pc:chgData name="Cristine Reinbrecht" userId="7202b133-485c-4fd7-8f8c-082f98b12e06" providerId="ADAL" clId="{0DE456DB-28E1-4D7B-8EEF-A6EF11CC7FDB}" dt="2026-03-23T15:39:25.619" v="31"/>
        <pc:sldMkLst>
          <pc:docMk/>
          <pc:sldMk cId="0" sldId="319"/>
        </pc:sldMkLst>
        <pc:picChg chg="mod">
          <ac:chgData name="Cristine Reinbrecht" userId="7202b133-485c-4fd7-8f8c-082f98b12e06" providerId="ADAL" clId="{0DE456DB-28E1-4D7B-8EEF-A6EF11CC7FDB}" dt="2026-03-23T15:35:42.020" v="19" actId="34135"/>
          <ac:picMkLst>
            <pc:docMk/>
            <pc:sldMk cId="0" sldId="319"/>
            <ac:picMk id="2" creationId="{00000000-0000-0000-0000-000000000000}"/>
          </ac:picMkLst>
        </pc:picChg>
        <pc:picChg chg="add mod">
          <ac:chgData name="Cristine Reinbrecht" userId="7202b133-485c-4fd7-8f8c-082f98b12e06" providerId="ADAL" clId="{0DE456DB-28E1-4D7B-8EEF-A6EF11CC7FDB}" dt="2026-03-23T15:36:05.817" v="22" actId="555"/>
          <ac:picMkLst>
            <pc:docMk/>
            <pc:sldMk cId="0" sldId="319"/>
            <ac:picMk id="3" creationId="{20930790-8279-12C8-430C-0052DB67EA66}"/>
          </ac:picMkLst>
        </pc:picChg>
      </pc:sldChg>
      <pc:sldChg chg="new del">
        <pc:chgData name="Cristine Reinbrecht" userId="7202b133-485c-4fd7-8f8c-082f98b12e06" providerId="ADAL" clId="{0DE456DB-28E1-4D7B-8EEF-A6EF11CC7FDB}" dt="2026-03-23T15:47:10.458" v="49" actId="680"/>
        <pc:sldMkLst>
          <pc:docMk/>
          <pc:sldMk cId="1173096202" sldId="32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97064-E5B5-482B-B8A0-92537582FD9B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E3370-6B15-4758-B5B2-7844428F72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543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32587-5E1E-419E-9645-EEA7B83CB5BB}" type="slidenum">
              <a:rPr kumimoji="0" lang="pt-B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2764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25662" y="1407873"/>
            <a:ext cx="7804676" cy="6457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89" b="0" i="0">
                <a:solidFill>
                  <a:srgbClr val="03215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52837" y="4809982"/>
            <a:ext cx="12550325" cy="4376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44" b="0" i="0">
                <a:solidFill>
                  <a:srgbClr val="03215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9561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52225" y="1407874"/>
            <a:ext cx="11951548" cy="629275"/>
          </a:xfrm>
        </p:spPr>
        <p:txBody>
          <a:bodyPr lIns="0" tIns="0" rIns="0" bIns="0"/>
          <a:lstStyle>
            <a:lvl1pPr>
              <a:defRPr sz="4089" b="0" i="0">
                <a:solidFill>
                  <a:srgbClr val="03215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3682" y="2318652"/>
            <a:ext cx="14307538" cy="437684"/>
          </a:xfrm>
        </p:spPr>
        <p:txBody>
          <a:bodyPr lIns="0" tIns="0" rIns="0" bIns="0"/>
          <a:lstStyle>
            <a:lvl1pPr>
              <a:defRPr sz="2844" b="0" i="0">
                <a:solidFill>
                  <a:srgbClr val="03215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7961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52225" y="1407874"/>
            <a:ext cx="11951548" cy="629275"/>
          </a:xfrm>
        </p:spPr>
        <p:txBody>
          <a:bodyPr lIns="0" tIns="0" rIns="0" bIns="0"/>
          <a:lstStyle>
            <a:lvl1pPr>
              <a:defRPr sz="4089" b="0" i="0">
                <a:solidFill>
                  <a:srgbClr val="03215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8580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52225" y="1407874"/>
            <a:ext cx="11951548" cy="629275"/>
          </a:xfrm>
        </p:spPr>
        <p:txBody>
          <a:bodyPr lIns="0" tIns="0" rIns="0" bIns="0"/>
          <a:lstStyle>
            <a:lvl1pPr>
              <a:defRPr sz="4089" b="0" i="0">
                <a:solidFill>
                  <a:srgbClr val="03215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642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91135"/>
            <a:ext cx="16256000" cy="1016000"/>
          </a:xfrm>
          <a:custGeom>
            <a:avLst/>
            <a:gdLst/>
            <a:ahLst/>
            <a:cxnLst/>
            <a:rect l="l" t="t" r="r" b="b"/>
            <a:pathLst>
              <a:path w="18288000" h="1143000">
                <a:moveTo>
                  <a:pt x="0" y="0"/>
                </a:moveTo>
                <a:lnTo>
                  <a:pt x="18288001" y="0"/>
                </a:lnTo>
                <a:lnTo>
                  <a:pt x="18288001" y="1142999"/>
                </a:lnTo>
                <a:lnTo>
                  <a:pt x="0" y="1142999"/>
                </a:lnTo>
                <a:lnTo>
                  <a:pt x="0" y="0"/>
                </a:lnTo>
                <a:close/>
              </a:path>
            </a:pathLst>
          </a:custGeom>
          <a:solidFill>
            <a:srgbClr val="03215C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689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92011"/>
            <a:ext cx="16256000" cy="1016000"/>
          </a:xfrm>
          <a:custGeom>
            <a:avLst/>
            <a:gdLst/>
            <a:ahLst/>
            <a:cxnLst/>
            <a:rect l="l" t="t" r="r" b="b"/>
            <a:pathLst>
              <a:path w="18288000" h="1143000">
                <a:moveTo>
                  <a:pt x="0" y="0"/>
                </a:moveTo>
                <a:lnTo>
                  <a:pt x="18288001" y="0"/>
                </a:lnTo>
                <a:lnTo>
                  <a:pt x="18288001" y="1142999"/>
                </a:lnTo>
                <a:lnTo>
                  <a:pt x="0" y="1142999"/>
                </a:lnTo>
                <a:lnTo>
                  <a:pt x="0" y="0"/>
                </a:lnTo>
                <a:close/>
              </a:path>
            </a:pathLst>
          </a:custGeom>
          <a:solidFill>
            <a:srgbClr val="03215C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" y="1"/>
            <a:ext cx="16255999" cy="38946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8694822"/>
            <a:ext cx="7216714" cy="44917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035929" y="8547106"/>
            <a:ext cx="1972732" cy="45719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251462" y="8429206"/>
            <a:ext cx="575732" cy="57573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52225" y="1407874"/>
            <a:ext cx="11951548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>
                <a:solidFill>
                  <a:srgbClr val="03215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3682" y="2318652"/>
            <a:ext cx="1430753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3215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1" y="8503920"/>
            <a:ext cx="37388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38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6405">
        <a:defRPr>
          <a:latin typeface="+mn-lt"/>
          <a:ea typeface="+mn-ea"/>
          <a:cs typeface="+mn-cs"/>
        </a:defRPr>
      </a:lvl2pPr>
      <a:lvl3pPr marL="812810">
        <a:defRPr>
          <a:latin typeface="+mn-lt"/>
          <a:ea typeface="+mn-ea"/>
          <a:cs typeface="+mn-cs"/>
        </a:defRPr>
      </a:lvl3pPr>
      <a:lvl4pPr marL="1219215">
        <a:defRPr>
          <a:latin typeface="+mn-lt"/>
          <a:ea typeface="+mn-ea"/>
          <a:cs typeface="+mn-cs"/>
        </a:defRPr>
      </a:lvl4pPr>
      <a:lvl5pPr marL="1625620">
        <a:defRPr>
          <a:latin typeface="+mn-lt"/>
          <a:ea typeface="+mn-ea"/>
          <a:cs typeface="+mn-cs"/>
        </a:defRPr>
      </a:lvl5pPr>
      <a:lvl6pPr marL="2032025">
        <a:defRPr>
          <a:latin typeface="+mn-lt"/>
          <a:ea typeface="+mn-ea"/>
          <a:cs typeface="+mn-cs"/>
        </a:defRPr>
      </a:lvl6pPr>
      <a:lvl7pPr marL="2438430">
        <a:defRPr>
          <a:latin typeface="+mn-lt"/>
          <a:ea typeface="+mn-ea"/>
          <a:cs typeface="+mn-cs"/>
        </a:defRPr>
      </a:lvl7pPr>
      <a:lvl8pPr marL="2844836">
        <a:defRPr>
          <a:latin typeface="+mn-lt"/>
          <a:ea typeface="+mn-ea"/>
          <a:cs typeface="+mn-cs"/>
        </a:defRPr>
      </a:lvl8pPr>
      <a:lvl9pPr marL="325124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6405">
        <a:defRPr>
          <a:latin typeface="+mn-lt"/>
          <a:ea typeface="+mn-ea"/>
          <a:cs typeface="+mn-cs"/>
        </a:defRPr>
      </a:lvl2pPr>
      <a:lvl3pPr marL="812810">
        <a:defRPr>
          <a:latin typeface="+mn-lt"/>
          <a:ea typeface="+mn-ea"/>
          <a:cs typeface="+mn-cs"/>
        </a:defRPr>
      </a:lvl3pPr>
      <a:lvl4pPr marL="1219215">
        <a:defRPr>
          <a:latin typeface="+mn-lt"/>
          <a:ea typeface="+mn-ea"/>
          <a:cs typeface="+mn-cs"/>
        </a:defRPr>
      </a:lvl4pPr>
      <a:lvl5pPr marL="1625620">
        <a:defRPr>
          <a:latin typeface="+mn-lt"/>
          <a:ea typeface="+mn-ea"/>
          <a:cs typeface="+mn-cs"/>
        </a:defRPr>
      </a:lvl5pPr>
      <a:lvl6pPr marL="2032025">
        <a:defRPr>
          <a:latin typeface="+mn-lt"/>
          <a:ea typeface="+mn-ea"/>
          <a:cs typeface="+mn-cs"/>
        </a:defRPr>
      </a:lvl6pPr>
      <a:lvl7pPr marL="2438430">
        <a:defRPr>
          <a:latin typeface="+mn-lt"/>
          <a:ea typeface="+mn-ea"/>
          <a:cs typeface="+mn-cs"/>
        </a:defRPr>
      </a:lvl7pPr>
      <a:lvl8pPr marL="2844836">
        <a:defRPr>
          <a:latin typeface="+mn-lt"/>
          <a:ea typeface="+mn-ea"/>
          <a:cs typeface="+mn-cs"/>
        </a:defRPr>
      </a:lvl8pPr>
      <a:lvl9pPr marL="325124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1936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522885" y="814304"/>
            <a:ext cx="1012824" cy="7614620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525916" y="457438"/>
            <a:ext cx="643538" cy="7361886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0" y="453898"/>
            <a:ext cx="6173518" cy="7021060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m 4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02DB70E1-11AC-7BDD-CECF-9251F7F5C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4" y="1782785"/>
            <a:ext cx="4457603" cy="4382305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5706" y="1428750"/>
            <a:ext cx="9720291" cy="6989731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m 2" descr="Pessoas sorrindo para a foto&#10;&#10;O conteúdo gerado por IA pode estar incorreto.">
            <a:extLst>
              <a:ext uri="{FF2B5EF4-FFF2-40B4-BE49-F238E27FC236}">
                <a16:creationId xmlns:a16="http://schemas.microsoft.com/office/drawing/2014/main" id="{0B895C44-447A-410E-FE4B-496B527CF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658" y="2673674"/>
            <a:ext cx="8027640" cy="45155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B9EE37B-04AD-5F0A-EBA7-F169DBF23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8447" y="8101494"/>
            <a:ext cx="1487553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15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16256000" cy="92202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BDBF4AA-BABC-A989-4389-1D20A34EB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8447" y="8229600"/>
            <a:ext cx="1487553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0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B5E5A08-900E-291D-B82A-5A6359E6C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8447" y="8101494"/>
            <a:ext cx="1487553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99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8DCF65C-1C92-7A4B-84AF-77A5587E7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8447" y="8101494"/>
            <a:ext cx="1487553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39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C4F3556-1156-C5E9-696A-2215ADA7E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8447" y="8101494"/>
            <a:ext cx="1487553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5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0930790-8279-12C8-430C-0052DB67E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8447" y="8101494"/>
            <a:ext cx="1487553" cy="104250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1B07C1D-94B5-0036-A01A-D8AE65179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8447" y="8101494"/>
            <a:ext cx="1487553" cy="104250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268EB5F-3DEB-BCF3-851A-3BF5A1550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600" y="1985004"/>
            <a:ext cx="4876800" cy="486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3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42127" y="290605"/>
            <a:ext cx="10520340" cy="823636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773D22B4-E135-4289-93DF-F2D6BD22A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12512" y="8394570"/>
            <a:ext cx="2223740" cy="522087"/>
          </a:xfrm>
          <a:prstGeom prst="rect">
            <a:avLst/>
          </a:prstGeom>
        </p:spPr>
      </p:pic>
      <p:sp>
        <p:nvSpPr>
          <p:cNvPr id="4" name="object 9">
            <a:extLst>
              <a:ext uri="{FF2B5EF4-FFF2-40B4-BE49-F238E27FC236}">
                <a16:creationId xmlns:a16="http://schemas.microsoft.com/office/drawing/2014/main" id="{07C0EFC1-F3E4-E249-56BC-CD7557C426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8800" y="7087475"/>
            <a:ext cx="9580880" cy="818543"/>
          </a:xfrm>
          <a:prstGeom prst="rect">
            <a:avLst/>
          </a:prstGeom>
        </p:spPr>
        <p:txBody>
          <a:bodyPr vert="horz" wrap="square" lIns="0" tIns="11289" rIns="0" bIns="0" rtlCol="0">
            <a:spAutoFit/>
          </a:bodyPr>
          <a:lstStyle/>
          <a:p>
            <a:pPr marL="11289">
              <a:spcBef>
                <a:spcPts val="89"/>
              </a:spcBef>
            </a:pPr>
            <a:r>
              <a:rPr sz="5245" spc="-556" dirty="0"/>
              <a:t>Você</a:t>
            </a:r>
            <a:r>
              <a:rPr sz="5245" spc="-382" dirty="0"/>
              <a:t> </a:t>
            </a:r>
            <a:r>
              <a:rPr sz="5245" spc="-253" dirty="0"/>
              <a:t>faz</a:t>
            </a:r>
            <a:r>
              <a:rPr sz="5245" spc="-378" dirty="0"/>
              <a:t> </a:t>
            </a:r>
            <a:r>
              <a:rPr sz="5245" spc="-209" dirty="0"/>
              <a:t>parte</a:t>
            </a:r>
            <a:r>
              <a:rPr sz="5245" spc="-378" dirty="0"/>
              <a:t> </a:t>
            </a:r>
            <a:r>
              <a:rPr sz="5245" spc="-338" dirty="0"/>
              <a:t>desta</a:t>
            </a:r>
            <a:r>
              <a:rPr sz="5245" spc="-378" dirty="0"/>
              <a:t> </a:t>
            </a:r>
            <a:r>
              <a:rPr sz="5245" spc="-408" dirty="0"/>
              <a:t>Receita!</a:t>
            </a:r>
            <a:endParaRPr sz="5245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1F2DC20-C519-C525-6169-EBC0E5EC65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2" t="1534" r="2284" b="2185"/>
          <a:stretch>
            <a:fillRect/>
          </a:stretch>
        </p:blipFill>
        <p:spPr>
          <a:xfrm>
            <a:off x="1849457" y="1465608"/>
            <a:ext cx="11514667" cy="5257800"/>
          </a:xfrm>
          <a:prstGeom prst="rect">
            <a:avLst/>
          </a:prstGeom>
        </p:spPr>
      </p:pic>
      <p:pic>
        <p:nvPicPr>
          <p:cNvPr id="5" name="object 8">
            <a:extLst>
              <a:ext uri="{FF2B5EF4-FFF2-40B4-BE49-F238E27FC236}">
                <a16:creationId xmlns:a16="http://schemas.microsoft.com/office/drawing/2014/main" id="{CED36B51-BA14-344E-098B-9F1A3F0A289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937067" y="1114241"/>
            <a:ext cx="3154943" cy="29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83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05900"/>
          </a:xfrm>
          <a:prstGeom prst="rect">
            <a:avLst/>
          </a:prstGeom>
        </p:spPr>
      </p:pic>
      <p:pic>
        <p:nvPicPr>
          <p:cNvPr id="4" name="Imagem 3" descr="Imagem de desenho animado&#10;&#10;O conteúdo gerado por IA pode estar incorreto.">
            <a:extLst>
              <a:ext uri="{FF2B5EF4-FFF2-40B4-BE49-F238E27FC236}">
                <a16:creationId xmlns:a16="http://schemas.microsoft.com/office/drawing/2014/main" id="{880D028C-9ADA-E3F9-F573-65D9517510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156" y="8343900"/>
            <a:ext cx="1212272" cy="7620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82580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F1DE24A-DF26-A8F7-FC72-226E32FEA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8447" y="8101494"/>
            <a:ext cx="1487553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80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A8277AD-17DF-C6A3-0B83-BBA5C8F8C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8447" y="8101494"/>
            <a:ext cx="1487553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79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DEE1567-77CE-1A71-572C-8EE3C8C08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8447" y="8229600"/>
            <a:ext cx="1487553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1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16256000" cy="92202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8BDDCE6-DFCA-39FD-A943-49F5B8318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8447" y="8101494"/>
            <a:ext cx="1487553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02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73F38A3-4B5A-5301-6E4D-609B77D0C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8447" y="8101494"/>
            <a:ext cx="1487553" cy="104250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303" y="0"/>
            <a:ext cx="16392605" cy="9144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19689CE-6DAA-B1EC-6DF9-1F5E023E5352}"/>
              </a:ext>
            </a:extLst>
          </p:cNvPr>
          <p:cNvSpPr txBox="1"/>
          <p:nvPr/>
        </p:nvSpPr>
        <p:spPr>
          <a:xfrm>
            <a:off x="889000" y="8463481"/>
            <a:ext cx="15367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NOTA: Apenas 4,6% do valor potencial permaneceu no Estado.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1E3F50-9B34-0E19-EB18-C2F442572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6203" y="8286160"/>
            <a:ext cx="1487553" cy="104250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94EA9BE-BC1B-541C-EDC0-75166FDCB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8447" y="8101494"/>
            <a:ext cx="1487553" cy="104250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6f49aa43-822a-4c20-9670-db7700bf1eb0}" enabled="0" method="" siteId="{6f49aa43-822a-4c20-9670-db7700bf1eb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19</Words>
  <Application>Microsoft Office PowerPoint</Application>
  <PresentationFormat>Personalizar</PresentationFormat>
  <Paragraphs>3</Paragraphs>
  <Slides>17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Aptos</vt:lpstr>
      <vt:lpstr>Arial</vt:lpstr>
      <vt:lpstr>Arial Black</vt:lpstr>
      <vt:lpstr>Calibri</vt:lpstr>
      <vt:lpstr>Office Theme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Você faz parte desta Receita!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Cristine Reinbrecht</dc:creator>
  <cp:lastModifiedBy>Cristine Reinbrecht</cp:lastModifiedBy>
  <cp:revision>16</cp:revision>
  <dcterms:created xsi:type="dcterms:W3CDTF">2006-08-16T00:00:00Z</dcterms:created>
  <dcterms:modified xsi:type="dcterms:W3CDTF">2026-03-23T16:07:08Z</dcterms:modified>
</cp:coreProperties>
</file>